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9" r:id="rId2"/>
    <p:sldMasterId id="2147483661" r:id="rId3"/>
    <p:sldMasterId id="2147483667" r:id="rId4"/>
    <p:sldMasterId id="2147483671" r:id="rId5"/>
    <p:sldMasterId id="2147483669" r:id="rId6"/>
  </p:sldMasterIdLst>
  <p:notesMasterIdLst>
    <p:notesMasterId r:id="rId12"/>
  </p:notesMasterIdLst>
  <p:sldIdLst>
    <p:sldId id="257" r:id="rId7"/>
    <p:sldId id="265" r:id="rId8"/>
    <p:sldId id="266" r:id="rId9"/>
    <p:sldId id="267" r:id="rId10"/>
    <p:sldId id="268" r:id="rId11"/>
  </p:sldIdLst>
  <p:sldSz cx="9144000" cy="5143500" type="screen16x9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121"/>
    <a:srgbClr val="FAFAFA"/>
    <a:srgbClr val="F7F7F7"/>
    <a:srgbClr val="EEF6F0"/>
    <a:srgbClr val="700000"/>
    <a:srgbClr val="99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20072" autoAdjust="0"/>
    <p:restoredTop sz="70191" autoAdjust="0"/>
  </p:normalViewPr>
  <p:slideViewPr>
    <p:cSldViewPr>
      <p:cViewPr varScale="1">
        <p:scale>
          <a:sx n="93" d="100"/>
          <a:sy n="93" d="100"/>
        </p:scale>
        <p:origin x="930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jpeg>
</file>

<file path=ppt/media/image3.jpg>
</file>

<file path=ppt/media/image4.jp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A2E56-26A7-48B0-8AC1-3B2414D82EA3}" type="datetimeFigureOut">
              <a:rPr lang="en-US" smtClean="0"/>
              <a:t>6/25/2016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703263"/>
            <a:ext cx="62452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449763"/>
            <a:ext cx="5661025" cy="42164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9525"/>
            <a:ext cx="3067050" cy="468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6B062-DEDE-4399-8EE2-30F35F5C9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69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3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36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4655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96B062-DEDE-4399-8EE2-30F35F5C98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28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306988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23950"/>
            <a:ext cx="4114800" cy="3733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2576-3992-4A7D-AC41-AC0E2BE3E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0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6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3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 l="-1000" t="-4000" r="-1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09221" y="4868863"/>
            <a:ext cx="609600" cy="274637"/>
          </a:xfrm>
        </p:spPr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14400" y="133350"/>
            <a:ext cx="7086600" cy="609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228600" y="971550"/>
            <a:ext cx="8686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822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58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9000"/>
                    </a14:imgEffect>
                  </a14:imgLayer>
                </a14:imgProps>
              </a:ext>
            </a:extLst>
          </a:blip>
          <a:srcRect/>
          <a:stretch>
            <a:fillRect l="-10000" t="-3000" r="-10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6375"/>
            <a:ext cx="8534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00150"/>
            <a:ext cx="8534400" cy="2895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04800" y="3714750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Introduction to Java</a:t>
            </a:r>
          </a:p>
        </p:txBody>
      </p:sp>
    </p:spTree>
    <p:extLst>
      <p:ext uri="{BB962C8B-B14F-4D97-AF65-F5344CB8AC3E}">
        <p14:creationId xmlns:p14="http://schemas.microsoft.com/office/powerpoint/2010/main" val="271157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800" kern="1200">
          <a:solidFill>
            <a:schemeClr val="bg1">
              <a:lumMod val="9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bg1">
              <a:lumMod val="95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 l="-34000" t="-45000" r="-40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8775"/>
            <a:ext cx="8229600" cy="688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47750"/>
            <a:ext cx="8610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0" y="45529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00000"/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6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7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70000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2000" t="-3000" r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57151"/>
            <a:ext cx="8991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666750"/>
            <a:ext cx="8991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6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50000"/>
            </a:schemeClr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361950"/>
            <a:ext cx="7010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971550"/>
            <a:ext cx="7162800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7053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1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66750"/>
            <a:ext cx="6858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276350"/>
            <a:ext cx="7489031" cy="3124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4840059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-13000" t="-19000" r="-1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382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819150"/>
            <a:ext cx="68580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4781550"/>
            <a:ext cx="609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B9EA2576-3992-4A7D-AC41-AC0E2BE3E4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70C0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4: Web Chat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140" y="882402"/>
            <a:ext cx="3453820" cy="344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Stub out the Servlet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6300" y="572788"/>
            <a:ext cx="7162800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018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3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CorkBoardImpl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76300" y="572788"/>
            <a:ext cx="7162800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83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4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6300" y="572788"/>
            <a:ext cx="7162800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360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A2576-3992-4A7D-AC41-AC0E2BE3E45F}" type="slidenum">
              <a:rPr lang="en-US" smtClean="0">
                <a:solidFill>
                  <a:prstClr val="white"/>
                </a:solidFill>
              </a:rPr>
              <a:pPr/>
              <a:t>5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Flesh out the Servlet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6300" y="572788"/>
            <a:ext cx="7162800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81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ditional Materi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as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lu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xerci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Qu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3789</TotalTime>
  <Words>24</Words>
  <Application>Microsoft Office PowerPoint</Application>
  <PresentationFormat>On-screen Show (16:9)</PresentationFormat>
  <Paragraphs>22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Calibri</vt:lpstr>
      <vt:lpstr>Courier New</vt:lpstr>
      <vt:lpstr>Palatino Linotype</vt:lpstr>
      <vt:lpstr>Times New Roman</vt:lpstr>
      <vt:lpstr>First Slide</vt:lpstr>
      <vt:lpstr>Additional Material</vt:lpstr>
      <vt:lpstr>Class</vt:lpstr>
      <vt:lpstr>Solution</vt:lpstr>
      <vt:lpstr>1_Exercise</vt:lpstr>
      <vt:lpstr>Quiz</vt:lpstr>
      <vt:lpstr>Solution 4: Web Chat</vt:lpstr>
      <vt:lpstr>Stub out the Servlet</vt:lpstr>
      <vt:lpstr>CorkBoardImpl</vt:lpstr>
      <vt:lpstr>HTML</vt:lpstr>
      <vt:lpstr>Flesh out the Servlet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Topher</dc:creator>
  <cp:lastModifiedBy>Christopher Cantrell</cp:lastModifiedBy>
  <cp:revision>136</cp:revision>
  <cp:lastPrinted>2015-07-06T21:44:19Z</cp:lastPrinted>
  <dcterms:created xsi:type="dcterms:W3CDTF">2015-07-04T21:12:26Z</dcterms:created>
  <dcterms:modified xsi:type="dcterms:W3CDTF">2016-06-25T14:11:28Z</dcterms:modified>
</cp:coreProperties>
</file>

<file path=docProps/thumbnail.jpeg>
</file>